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57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eg>
</file>

<file path=ppt/media/image3.jpe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37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771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67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48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166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236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13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727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0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32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89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C9192-7B2A-4B54-AD78-477C5E761EAB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F2D03-8382-4762-AA5D-501F374514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087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Usability design discussion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Emily Li</a:t>
            </a:r>
          </a:p>
        </p:txBody>
      </p:sp>
    </p:spTree>
    <p:extLst>
      <p:ext uri="{BB962C8B-B14F-4D97-AF65-F5344CB8AC3E}">
        <p14:creationId xmlns:p14="http://schemas.microsoft.com/office/powerpoint/2010/main" val="195003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Journey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types of visitors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3208008"/>
              </p:ext>
            </p:extLst>
          </p:nvPr>
        </p:nvGraphicFramePr>
        <p:xfrm>
          <a:off x="1144102" y="2409156"/>
          <a:ext cx="9325114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2557">
                  <a:extLst>
                    <a:ext uri="{9D8B030D-6E8A-4147-A177-3AD203B41FA5}">
                      <a16:colId xmlns:a16="http://schemas.microsoft.com/office/drawing/2014/main" val="751600153"/>
                    </a:ext>
                  </a:extLst>
                </a:gridCol>
                <a:gridCol w="4662557">
                  <a:extLst>
                    <a:ext uri="{9D8B030D-6E8A-4147-A177-3AD203B41FA5}">
                      <a16:colId xmlns:a16="http://schemas.microsoft.com/office/drawing/2014/main" val="16996741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Visitors</a:t>
                      </a:r>
                      <a:r>
                        <a:rPr lang="en-US" sz="2400" baseline="0" dirty="0"/>
                        <a:t>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Why they visit Lantern</a:t>
                      </a:r>
                      <a:r>
                        <a:rPr lang="en-US" sz="2400" baseline="0" dirty="0"/>
                        <a:t> website? 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0864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Students</a:t>
                      </a:r>
                      <a:r>
                        <a:rPr lang="en-US" sz="2400" baseline="0" dirty="0"/>
                        <a:t>/Teachers/Parents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Curious, </a:t>
                      </a:r>
                    </a:p>
                    <a:p>
                      <a:r>
                        <a:rPr lang="en-US" sz="2400" dirty="0"/>
                        <a:t>Have questions,</a:t>
                      </a:r>
                      <a:r>
                        <a:rPr lang="en-US" sz="2400" baseline="0" dirty="0"/>
                        <a:t> </a:t>
                      </a:r>
                    </a:p>
                    <a:p>
                      <a:r>
                        <a:rPr lang="en-US" sz="2400" baseline="0" dirty="0"/>
                        <a:t>Want to help others 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1360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Researchers,</a:t>
                      </a:r>
                      <a:r>
                        <a:rPr lang="en-US" sz="2400" baseline="0" dirty="0"/>
                        <a:t> Mental health professionals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Interested</a:t>
                      </a:r>
                      <a:r>
                        <a:rPr lang="en-US" sz="2400" baseline="0" dirty="0"/>
                        <a:t> in Lantern,  Comments/Suggestions as a professional. </a:t>
                      </a:r>
                    </a:p>
                    <a:p>
                      <a:r>
                        <a:rPr lang="en-US" sz="2400" dirty="0"/>
                        <a:t>Want</a:t>
                      </a:r>
                      <a:r>
                        <a:rPr lang="en-US" sz="2400" baseline="0" dirty="0"/>
                        <a:t> to contribute 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398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Donors, Supporter, Contributor</a:t>
                      </a:r>
                      <a:r>
                        <a:rPr lang="en-US" sz="2400" baseline="0" dirty="0"/>
                        <a:t> 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Get to know Lantern</a:t>
                      </a:r>
                    </a:p>
                    <a:p>
                      <a:r>
                        <a:rPr lang="en-US" sz="2400" dirty="0"/>
                        <a:t>Donate/Sponsor</a:t>
                      </a:r>
                      <a:r>
                        <a:rPr lang="en-US" sz="2400" baseline="0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111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735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Students</a:t>
            </a:r>
            <a:r>
              <a:rPr lang="en-US" baseline="0" dirty="0"/>
              <a:t>/teachers/parents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18" y="1939933"/>
            <a:ext cx="11518586" cy="3122397"/>
          </a:xfrm>
        </p:spPr>
      </p:pic>
    </p:spTree>
    <p:extLst>
      <p:ext uri="{BB962C8B-B14F-4D97-AF65-F5344CB8AC3E}">
        <p14:creationId xmlns:p14="http://schemas.microsoft.com/office/powerpoint/2010/main" val="3321698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Researchers, Mental</a:t>
            </a:r>
            <a:r>
              <a:rPr lang="en-US" baseline="0" dirty="0"/>
              <a:t> health professionals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139" y="1690688"/>
            <a:ext cx="11403722" cy="3345749"/>
          </a:xfrm>
        </p:spPr>
      </p:pic>
    </p:spTree>
    <p:extLst>
      <p:ext uri="{BB962C8B-B14F-4D97-AF65-F5344CB8AC3E}">
        <p14:creationId xmlns:p14="http://schemas.microsoft.com/office/powerpoint/2010/main" val="1623558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Donors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60" y="1690688"/>
            <a:ext cx="11251465" cy="3610182"/>
          </a:xfrm>
        </p:spPr>
      </p:pic>
    </p:spTree>
    <p:extLst>
      <p:ext uri="{BB962C8B-B14F-4D97-AF65-F5344CB8AC3E}">
        <p14:creationId xmlns:p14="http://schemas.microsoft.com/office/powerpoint/2010/main" val="1324878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44472"/>
            <a:ext cx="10515600" cy="1325563"/>
          </a:xfrm>
        </p:spPr>
        <p:txBody>
          <a:bodyPr/>
          <a:lstStyle/>
          <a:p>
            <a:r>
              <a:rPr lang="en-US" b="1" dirty="0"/>
              <a:t>Information Architecture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27281"/>
            <a:ext cx="9730518" cy="613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06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32520"/>
            <a:ext cx="10515600" cy="1325563"/>
          </a:xfrm>
        </p:spPr>
        <p:txBody>
          <a:bodyPr/>
          <a:lstStyle/>
          <a:p>
            <a:r>
              <a:rPr lang="en-US" dirty="0"/>
              <a:t>Homepage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12" y="1030495"/>
            <a:ext cx="8133632" cy="5994548"/>
          </a:xfrm>
        </p:spPr>
      </p:pic>
    </p:spTree>
    <p:extLst>
      <p:ext uri="{BB962C8B-B14F-4D97-AF65-F5344CB8AC3E}">
        <p14:creationId xmlns:p14="http://schemas.microsoft.com/office/powerpoint/2010/main" val="1673232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33682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Thanks! </a:t>
            </a:r>
          </a:p>
        </p:txBody>
      </p:sp>
    </p:spTree>
    <p:extLst>
      <p:ext uri="{BB962C8B-B14F-4D97-AF65-F5344CB8AC3E}">
        <p14:creationId xmlns:p14="http://schemas.microsoft.com/office/powerpoint/2010/main" val="2298003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67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Usability design discussion </vt:lpstr>
      <vt:lpstr>User Journey </vt:lpstr>
      <vt:lpstr>Students/teachers/parents</vt:lpstr>
      <vt:lpstr>Researchers, Mental health professionals </vt:lpstr>
      <vt:lpstr>Donors</vt:lpstr>
      <vt:lpstr>Information Architecture </vt:lpstr>
      <vt:lpstr>Homepage </vt:lpstr>
      <vt:lpstr>Thanks!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Usability design discussion</dc:title>
  <dc:creator>feiping li</dc:creator>
  <cp:lastModifiedBy>feiping li</cp:lastModifiedBy>
  <cp:revision>4</cp:revision>
  <dcterms:created xsi:type="dcterms:W3CDTF">2017-04-19T19:37:38Z</dcterms:created>
  <dcterms:modified xsi:type="dcterms:W3CDTF">2017-04-20T18:17:01Z</dcterms:modified>
</cp:coreProperties>
</file>

<file path=docProps/thumbnail.jpeg>
</file>